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6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02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14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285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46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96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236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54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911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41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10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E6402-6A44-4B08-BB53-B9F21BA4D9FF}" type="datetimeFigureOut">
              <a:rPr lang="de-DE" smtClean="0"/>
              <a:t>12.06.2023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D0200-CF42-466D-BBB3-44EB4128DC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5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0773"/>
            <a:ext cx="9073663" cy="6104829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3" name="Rechteck 2"/>
          <p:cNvSpPr/>
          <p:nvPr/>
        </p:nvSpPr>
        <p:spPr>
          <a:xfrm>
            <a:off x="4000500" y="2848708"/>
            <a:ext cx="1072662" cy="325315"/>
          </a:xfrm>
          <a:prstGeom prst="rect">
            <a:avLst/>
          </a:prstGeom>
          <a:solidFill>
            <a:srgbClr val="FFFF2F">
              <a:alpha val="4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6368561" y="5480538"/>
            <a:ext cx="1072662" cy="325315"/>
          </a:xfrm>
          <a:prstGeom prst="rect">
            <a:avLst/>
          </a:prstGeom>
          <a:solidFill>
            <a:srgbClr val="FFFF2F">
              <a:alpha val="4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984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FAU Erlangen-Nürnberg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Anette Goebel</dc:creator>
  <cp:lastModifiedBy>Anette Goebel</cp:lastModifiedBy>
  <cp:revision>14</cp:revision>
  <cp:lastPrinted>2023-06-12T08:33:09Z</cp:lastPrinted>
  <dcterms:created xsi:type="dcterms:W3CDTF">2023-06-12T06:59:36Z</dcterms:created>
  <dcterms:modified xsi:type="dcterms:W3CDTF">2023-06-12T11:49:40Z</dcterms:modified>
</cp:coreProperties>
</file>